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70" r:id="rId6"/>
    <p:sldId id="258" r:id="rId7"/>
    <p:sldId id="259" r:id="rId8"/>
    <p:sldId id="260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116" d="100"/>
          <a:sy n="116" d="100"/>
        </p:scale>
        <p:origin x="208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4148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93D7771-5121-7B4D-9293-8C3CB8FA57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" y="1371600"/>
            <a:ext cx="8763000" cy="13716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Ghana - activity 2.1.1</a:t>
            </a:r>
            <a:endParaRPr lang="en-US" sz="2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Develop a nutrition strategy to harmonize the nutrition activities with national nutrition approaches and link them to the crop and livestock activities 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4B338DA-4DD3-A94C-AFA5-6F26FC5005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4412" y="4114801"/>
            <a:ext cx="4575175" cy="761999"/>
          </a:xfrm>
        </p:spPr>
        <p:txBody>
          <a:bodyPr/>
          <a:lstStyle/>
          <a:p>
            <a:r>
              <a:rPr lang="en-US" sz="1600" dirty="0">
                <a:latin typeface="+mn-lt"/>
              </a:rPr>
              <a:t>Jeroen Groot</a:t>
            </a:r>
          </a:p>
          <a:p>
            <a:r>
              <a:rPr lang="en-US" sz="1600" dirty="0">
                <a:latin typeface="+mn-lt"/>
              </a:rPr>
              <a:t>Wageningen University &amp; Research</a:t>
            </a:r>
          </a:p>
        </p:txBody>
      </p:sp>
    </p:spTree>
    <p:extLst>
      <p:ext uri="{BB962C8B-B14F-4D97-AF65-F5344CB8AC3E}">
        <p14:creationId xmlns:p14="http://schemas.microsoft.com/office/powerpoint/2010/main" val="2956864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014387"/>
              </p:ext>
            </p:extLst>
          </p:nvPr>
        </p:nvGraphicFramePr>
        <p:xfrm>
          <a:off x="381000" y="1447800"/>
          <a:ext cx="8305801" cy="5304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2.1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 2.1.1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GH211-18: Nutrition-sensitive agriculture: analyzing relations among indicators of human and environmental health for smallholder households as affected by sustainable farm production and dietary diversity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Ghana (NR, UE, UW)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September 2018 – October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(Models parameterized)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Report (expected March 2020)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3"/>
                      </a:pPr>
                      <a:r>
                        <a:rPr lang="en-US" sz="1200" dirty="0"/>
                        <a:t>Dataset (expected March 2020)</a:t>
                      </a:r>
                    </a:p>
                    <a:p>
                      <a:pPr marL="228600" indent="-228600">
                        <a:buFont typeface="+mj-lt"/>
                        <a:buAutoNum type="arabicPeriod" startAt="3"/>
                      </a:pPr>
                      <a:r>
                        <a:rPr lang="en-US" sz="1200" dirty="0"/>
                        <a:t>Modelling results (March 2020)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Productivity (farm)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Nutrition (household)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Environment (organic matter; field/farm)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Economic (profit; farm)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Human (labor; household)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MSc student (WUR; vacancy)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Jeroen Groot (WUR)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Bekele </a:t>
                      </a:r>
                      <a:r>
                        <a:rPr lang="en-US" sz="1200" dirty="0" err="1"/>
                        <a:t>Kotu</a:t>
                      </a:r>
                      <a:r>
                        <a:rPr lang="en-US" sz="1200" dirty="0"/>
                        <a:t> (IITA)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Lieven </a:t>
                      </a:r>
                      <a:r>
                        <a:rPr lang="en-US" sz="1200" dirty="0" err="1"/>
                        <a:t>Claessens</a:t>
                      </a:r>
                      <a:r>
                        <a:rPr lang="en-US" sz="1200" dirty="0"/>
                        <a:t> (IITA)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Mahama </a:t>
                      </a:r>
                      <a:r>
                        <a:rPr lang="en-US" sz="1200" dirty="0" err="1"/>
                        <a:t>Saaka</a:t>
                      </a:r>
                      <a:r>
                        <a:rPr lang="en-US" sz="1200" dirty="0"/>
                        <a:t> (UDS)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was interacted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Links to nutrition-related activities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838200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Illustration of results (other case study)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80DB89-7F49-9849-8363-3F513AC37DA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38400"/>
            <a:ext cx="9144000" cy="351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831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838200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Towards diet-based design of farming 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76A7A3-37C2-A249-B834-4EA50C7AA0CA}"/>
              </a:ext>
            </a:extLst>
          </p:cNvPr>
          <p:cNvSpPr txBox="1"/>
          <p:nvPr/>
        </p:nvSpPr>
        <p:spPr>
          <a:xfrm>
            <a:off x="914401" y="2209800"/>
            <a:ext cx="7620000" cy="2971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EAT-Lancet report healthy diet as basis to explore options to produce at different scales: farm, community/landscape, region, nation, continent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are required flows of food, resources, energy, nutrients?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is this related to food and nutrient justice?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 additional project development, INREF seed money call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866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f5e9607-a28b-487e-b093-da60e75ee109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74</TotalTime>
  <Words>291</Words>
  <Application>Microsoft Macintosh PowerPoint</Application>
  <PresentationFormat>On-screen Show (4:3)</PresentationFormat>
  <Paragraphs>44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25</cp:revision>
  <cp:lastPrinted>2011-10-06T11:45:23Z</cp:lastPrinted>
  <dcterms:created xsi:type="dcterms:W3CDTF">2018-05-19T10:21:56Z</dcterms:created>
  <dcterms:modified xsi:type="dcterms:W3CDTF">2019-06-02T07:01:12Z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